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3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9" r:id="rId2"/>
    <p:sldId id="299" r:id="rId3"/>
    <p:sldId id="261" r:id="rId4"/>
    <p:sldId id="288" r:id="rId5"/>
    <p:sldId id="262" r:id="rId6"/>
    <p:sldId id="290" r:id="rId7"/>
    <p:sldId id="291" r:id="rId8"/>
    <p:sldId id="292" r:id="rId9"/>
    <p:sldId id="293" r:id="rId10"/>
    <p:sldId id="295" r:id="rId11"/>
    <p:sldId id="296" r:id="rId12"/>
    <p:sldId id="297" r:id="rId13"/>
    <p:sldId id="298" r:id="rId1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779CC93D-E52E-4D84-901B-11D7331DD495}">
          <p14:sldIdLst>
            <p14:sldId id="259"/>
            <p14:sldId id="299"/>
          </p14:sldIdLst>
        </p14:section>
        <p14:section name="Visão Geral e Objetivos" id="{ABA716BF-3A5C-4ADB-94C9-CFEF84EBA240}">
          <p14:sldIdLst>
            <p14:sldId id="261"/>
            <p14:sldId id="288"/>
            <p14:sldId id="262"/>
            <p14:sldId id="290"/>
            <p14:sldId id="291"/>
            <p14:sldId id="292"/>
            <p14:sldId id="293"/>
            <p14:sldId id="295"/>
            <p14:sldId id="296"/>
            <p14:sldId id="297"/>
            <p14:sldId id="298"/>
          </p14:sldIdLst>
        </p14:section>
        <p14:section name="Conclusão e Resumo" id="{790CEF5B-569A-4C2F-BED5-750B08C0E5AD}">
          <p14:sldIdLst/>
        </p14:section>
        <p14:section name="Apêndice" id="{3F78B471-41DA-46F2-A8E4-97E471896AB3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3300"/>
    <a:srgbClr val="009ED6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65" autoAdjust="0"/>
    <p:restoredTop sz="84014" autoAdjust="0"/>
  </p:normalViewPr>
  <p:slideViewPr>
    <p:cSldViewPr>
      <p:cViewPr>
        <p:scale>
          <a:sx n="68" d="100"/>
          <a:sy n="68" d="100"/>
        </p:scale>
        <p:origin x="-2544" y="-1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7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1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pt-BR" sz="1200"/>
            </a:lvl1pPr>
          </a:lstStyle>
          <a:p>
            <a:endParaRPr lang="pt-B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pt-BR" sz="1200"/>
            </a:lvl1pPr>
          </a:lstStyle>
          <a:p>
            <a:fld id="{D83FDC75-7F73-4A4A-A77C-09AADF00E0EA}" type="datetimeFigureOut">
              <a:rPr lang="pt-BR" smtClean="0"/>
              <a:pPr/>
              <a:t>20/11/15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pt-BR" sz="1200"/>
            </a:lvl1pPr>
          </a:lstStyle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pt-BR" sz="1200"/>
            </a:lvl1pPr>
          </a:lstStyle>
          <a:p>
            <a:fld id="{459226BF-1F13-42D3-80DC-373E7ADD1EBC}" type="slidenum">
              <a:rPr lang="pt-BR" smtClean="0"/>
              <a:pPr/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75860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pt-BR"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pt-BR" sz="1200"/>
            </a:lvl1pPr>
          </a:lstStyle>
          <a:p>
            <a:fld id="{48AEF76B-3757-4A0B-AF93-28494465C1DD}" type="datetimeFigureOut">
              <a:pPr/>
              <a:t>20/11/15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pt-BR" sz="12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pt-BR" sz="1200"/>
            </a:lvl1pPr>
          </a:lstStyle>
          <a:p>
            <a:fld id="{75693FD4-8F83-4EF7-AC3F-0DC0388986B0}" type="slidenum"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4772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pt-BR"/>
            </a:pPr>
            <a:r>
              <a:rPr lang="pt-BR" dirty="0" smtClean="0"/>
              <a:t>Este modelo pode ser usado como arquivo de partida para apresentar materiais de treinamento em um cenário em grupo.</a:t>
            </a:r>
          </a:p>
          <a:p>
            <a:endParaRPr lang="pt-BR" dirty="0" smtClean="0"/>
          </a:p>
          <a:p>
            <a:pPr lvl="0"/>
            <a:r>
              <a:rPr lang="pt-BR" sz="1200" b="1" dirty="0" smtClean="0"/>
              <a:t>Seções</a:t>
            </a:r>
            <a:endParaRPr lang="pt-BR" sz="1200" b="0" dirty="0" smtClean="0"/>
          </a:p>
          <a:p>
            <a:pPr lvl="0"/>
            <a:r>
              <a:rPr lang="pt-BR" sz="1200" b="0" dirty="0" smtClean="0"/>
              <a:t>Clique com o botão direito em um slide para adicionar seções.</a:t>
            </a:r>
            <a:r>
              <a:rPr lang="pt-BR" sz="1200" b="0" baseline="0" dirty="0" smtClean="0"/>
              <a:t> Seções podem ajudar a organizar slides ou a facilitar a colaboração entre vários autores.</a:t>
            </a:r>
            <a:endParaRPr lang="pt-BR" sz="1200" b="0" dirty="0" smtClean="0"/>
          </a:p>
          <a:p>
            <a:pPr lvl="0"/>
            <a:endParaRPr lang="pt-BR" sz="1200" b="1" dirty="0" smtClean="0"/>
          </a:p>
          <a:p>
            <a:pPr lvl="0"/>
            <a:r>
              <a:rPr lang="pt-BR" sz="1200" b="1" dirty="0" smtClean="0"/>
              <a:t>Anotações</a:t>
            </a:r>
          </a:p>
          <a:p>
            <a:pPr lvl="0"/>
            <a:r>
              <a:rPr lang="pt-BR" sz="1200" dirty="0" smtClean="0"/>
              <a:t>Use a seção Anotações para anotações da apresentação ou para fornecer detalhes adicionais ao público.</a:t>
            </a:r>
            <a:r>
              <a:rPr lang="pt-BR" sz="1200" baseline="0" dirty="0" smtClean="0"/>
              <a:t> Exiba essas anotações no Modo de Exibição de Apresentação durante a sua apresentação. </a:t>
            </a:r>
          </a:p>
          <a:p>
            <a:pPr lvl="0">
              <a:buFontTx/>
              <a:buNone/>
            </a:pPr>
            <a:r>
              <a:rPr lang="pt-BR" sz="1200" dirty="0" smtClean="0"/>
              <a:t>Considere o tamanho da fonte (importante para acessibilidade, visibilidade, gravação em vídeo e produção online)</a:t>
            </a:r>
          </a:p>
          <a:p>
            <a:pPr lvl="0"/>
            <a:endParaRPr lang="pt-BR" sz="1200" dirty="0" smtClean="0"/>
          </a:p>
          <a:p>
            <a:pPr lvl="0">
              <a:buFontTx/>
              <a:buNone/>
            </a:pPr>
            <a:r>
              <a:rPr lang="pt-BR" sz="1200" b="1" dirty="0" smtClean="0"/>
              <a:t>Cores coordenadas </a:t>
            </a:r>
          </a:p>
          <a:p>
            <a:pPr lvl="0">
              <a:buFontTx/>
              <a:buNone/>
            </a:pPr>
            <a:r>
              <a:rPr lang="pt-BR" sz="1200" dirty="0" smtClean="0"/>
              <a:t>Preste atenção especial aos gráficos, tabelas e caixas de texto.</a:t>
            </a:r>
            <a:r>
              <a:rPr lang="pt-BR" sz="1200" baseline="0" dirty="0" smtClean="0"/>
              <a:t> </a:t>
            </a:r>
            <a:endParaRPr lang="pt-BR" sz="1200" dirty="0" smtClean="0"/>
          </a:p>
          <a:p>
            <a:pPr lvl="0"/>
            <a:r>
              <a:rPr lang="pt-BR" sz="1200" dirty="0" smtClean="0"/>
              <a:t>Leve em consideração que os participantes irão imprimir em preto-e-branco ou </a:t>
            </a:r>
            <a:r>
              <a:rPr lang="pt-BR" sz="1200" dirty="0" err="1" smtClean="0"/>
              <a:t>escala de cinza</a:t>
            </a:r>
            <a:r>
              <a:rPr lang="pt-BR" sz="1200" dirty="0" smtClean="0"/>
              <a:t>. Execute uma impressão de teste para ter certeza de que as suas cores irão funcionar quando forem impressas em preto-e-branco puros e </a:t>
            </a:r>
            <a:r>
              <a:rPr lang="pt-BR" sz="1200" dirty="0" err="1" smtClean="0"/>
              <a:t>escala de cinza</a:t>
            </a:r>
            <a:r>
              <a:rPr lang="pt-BR" sz="1200" dirty="0" smtClean="0"/>
              <a:t>.</a:t>
            </a:r>
          </a:p>
          <a:p>
            <a:pPr lvl="0">
              <a:buFontTx/>
              <a:buNone/>
            </a:pPr>
            <a:endParaRPr lang="pt-BR" sz="1200" dirty="0" smtClean="0"/>
          </a:p>
          <a:p>
            <a:pPr lvl="0">
              <a:buFontTx/>
              <a:buNone/>
            </a:pPr>
            <a:r>
              <a:rPr lang="pt-BR" sz="1200" b="1" dirty="0" smtClean="0"/>
              <a:t>Elementos gráficos, tabelas e gráficos</a:t>
            </a:r>
          </a:p>
          <a:p>
            <a:pPr lvl="0"/>
            <a:r>
              <a:rPr lang="pt-BR" sz="1200" dirty="0" smtClean="0"/>
              <a:t>Mantenha a simplicidade: se possível, use estilos e cores consistentes e não confusos.</a:t>
            </a:r>
          </a:p>
          <a:p>
            <a:pPr lvl="0"/>
            <a:r>
              <a:rPr lang="pt-BR" sz="1200" dirty="0" smtClean="0"/>
              <a:t>Rotule todos os gráficos e tabelas.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pt-BR" smtClean="0"/>
              <a:pPr/>
              <a:t>1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pt-BR" dirty="0" smtClean="0"/>
              <a:t>Forneça uma breve visão geral da apresentação.</a:t>
            </a:r>
            <a:r>
              <a:rPr lang="pt-BR" baseline="0" dirty="0" smtClean="0"/>
              <a:t> D</a:t>
            </a:r>
            <a:r>
              <a:rPr lang="pt-BR" dirty="0" smtClean="0"/>
              <a:t>escreva o foco principal da apresentação e por que ela é importante.</a:t>
            </a:r>
          </a:p>
          <a:p>
            <a:pPr>
              <a:lnSpc>
                <a:spcPct val="80000"/>
              </a:lnSpc>
            </a:pPr>
            <a:r>
              <a:rPr lang="pt-BR" dirty="0" smtClean="0"/>
              <a:t>Introduza cada um dos principais tópicos.</a:t>
            </a:r>
          </a:p>
          <a:p>
            <a:r>
              <a:rPr lang="pt-BR" dirty="0" smtClean="0"/>
              <a:t>Para fornecer um roteiro para o público, você</a:t>
            </a:r>
            <a:r>
              <a:rPr lang="pt-BR" baseline="0" dirty="0" smtClean="0"/>
              <a:t> pode </a:t>
            </a:r>
            <a:r>
              <a:rPr lang="pt-BR" dirty="0" smtClean="0"/>
              <a:t>repita este slide de Visão Geral por toda a apresentação, realçando o tópico específico que você discutirá em seguida.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pt-BR" smtClean="0"/>
              <a:pPr/>
              <a:t>3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 spcCol="182880">
            <a:noAutofit/>
          </a:bodyPr>
          <a:lstStyle/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lang="pt-BR"/>
            </a:pPr>
            <a:r>
              <a:rPr lang="pt-BR" sz="1200" dirty="0" smtClean="0"/>
              <a:t>Esta é outra opção</a:t>
            </a:r>
            <a:r>
              <a:rPr lang="pt-BR" sz="1200" baseline="0" dirty="0" smtClean="0"/>
              <a:t> para um slide de Visão Geral.</a:t>
            </a:r>
            <a:endParaRPr lang="pt-BR" sz="1200" dirty="0" smtClean="0"/>
          </a:p>
          <a:p>
            <a:pPr marL="228600" indent="-228600">
              <a:buFont typeface="+mj-lt"/>
              <a:buNone/>
            </a:pPr>
            <a:endParaRPr lang="pt-BR" sz="1200" dirty="0"/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>
          <a:xfrm>
            <a:off x="539750" y="503238"/>
            <a:ext cx="3143250" cy="2359025"/>
          </a:xfr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90800" y="2286000"/>
            <a:ext cx="6180224" cy="1470025"/>
          </a:xfrm>
        </p:spPr>
        <p:txBody>
          <a:bodyPr anchor="t"/>
          <a:lstStyle>
            <a:lvl1pPr algn="r" eaLnBrk="1" latinLnBrk="0" hangingPunct="1">
              <a:defRPr kumimoji="0" lang="pt-BR" b="1" cap="small" baseline="0">
                <a:solidFill>
                  <a:srgbClr val="003300"/>
                </a:solidFill>
              </a:defRPr>
            </a:lvl1pPr>
          </a:lstStyle>
          <a:p>
            <a:r>
              <a:rPr kumimoji="0" lang="pt-BR"/>
              <a:t>Clique para editar o título Mestre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4038600"/>
            <a:ext cx="4772528" cy="990600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pt-BR" sz="2000" b="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 algn="ctr" eaLnBrk="1" latinLnBrk="0" hangingPunct="1">
              <a:buNone/>
              <a:defRPr kumimoji="0" lang="pt-BR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eaLnBrk="1" latinLnBrk="0" hangingPunct="1">
              <a:buNone/>
              <a:defRPr kumimoji="0" lang="pt-BR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eaLnBrk="1" latinLnBrk="0" hangingPunct="1">
              <a:buNone/>
              <a:defRPr kumimoji="0" lang="pt-BR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eaLnBrk="1" latinLnBrk="0" hangingPunct="1">
              <a:buNone/>
              <a:defRPr kumimoji="0" lang="pt-BR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eaLnBrk="1" latinLnBrk="0" hangingPunct="1">
              <a:buNone/>
              <a:defRPr kumimoji="0" lang="pt-BR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eaLnBrk="1" latinLnBrk="0" hangingPunct="1">
              <a:buNone/>
              <a:defRPr kumimoji="0" lang="pt-BR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eaLnBrk="1" latinLnBrk="0" hangingPunct="1">
              <a:buNone/>
              <a:defRPr kumimoji="0" lang="pt-BR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eaLnBrk="1" latinLnBrk="0" hangingPunct="1">
              <a:buNone/>
              <a:defRPr kumimoji="0" lang="pt-BR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eaLnBrk="1" latinLnBrk="0" hangingPunct="1"/>
            <a:r>
              <a:rPr lang="pt-BR" smtClean="0"/>
              <a:t>Clique para editar o estilo do subtítulo mestre</a:t>
            </a:r>
            <a:endParaRPr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51"/>
            <a:ext cx="3721618" cy="685800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5105400"/>
            <a:ext cx="1828800" cy="99060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pt-BR" sz="2000" baseline="0"/>
            </a:lvl1pPr>
          </a:lstStyle>
          <a:p>
            <a:r>
              <a:rPr kumimoji="0" lang="pt-BR"/>
              <a:t>Logotipo da Empresa</a:t>
            </a:r>
          </a:p>
        </p:txBody>
      </p:sp>
    </p:spTree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pt-BR" smtClean="0"/>
              <a:t>Clique para editar o título mestre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20/11/15</a:t>
            </a:fld>
            <a:endParaRPr kumimoji="0"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pt-BR"/>
          </a:p>
        </p:txBody>
      </p:sp>
    </p:spTree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20/11/15</a:t>
            </a:fld>
            <a:endParaRPr kumimoji="0"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pt-BR"/>
          </a:p>
        </p:txBody>
      </p:sp>
    </p:spTree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ente Plano de Fun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</p:spPr>
        <p:txBody>
          <a:bodyPr/>
          <a:lstStyle/>
          <a:p>
            <a:fld id="{757B281C-5159-4971-8228-52B9A72E9ED2}" type="datetimeFigureOut">
              <a:pPr/>
              <a:t>20/11/15</a:t>
            </a:fld>
            <a:endParaRPr kumimoji="0"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0"/>
            <a:ext cx="2895600" cy="365125"/>
          </a:xfrm>
        </p:spPr>
        <p:txBody>
          <a:bodyPr/>
          <a:lstStyle/>
          <a:p>
            <a:endParaRPr kumimoji="0" lang="pt-B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pt-BR"/>
          </a:p>
        </p:txBody>
      </p:sp>
    </p:spTree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161049" y="-3176815"/>
            <a:ext cx="2819400" cy="91730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0" y="3048000"/>
            <a:ext cx="4343400" cy="1362075"/>
          </a:xfrm>
        </p:spPr>
        <p:txBody>
          <a:bodyPr anchor="b" anchorCtr="0"/>
          <a:lstStyle>
            <a:lvl1pPr algn="l" eaLnBrk="1" latinLnBrk="0" hangingPunct="1">
              <a:defRPr kumimoji="0" lang="pt-BR" sz="4000" b="1" cap="small" baseline="0">
                <a:solidFill>
                  <a:srgbClr val="003300"/>
                </a:solidFill>
              </a:defRPr>
            </a:lvl1pPr>
          </a:lstStyle>
          <a:p>
            <a:r>
              <a:rPr kumimoji="0" lang="pt-BR"/>
              <a:t>Clique para editar o título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20/11/15</a:t>
            </a:fld>
            <a:endParaRPr kumimoji="0"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pt-BR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781800" y="5334000"/>
            <a:ext cx="2133600" cy="99060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pt-BR" sz="1800"/>
            </a:lvl1pPr>
          </a:lstStyle>
          <a:p>
            <a:r>
              <a:rPr kumimoji="0" lang="pt-BR"/>
              <a:t>Logotipo da Empresa</a:t>
            </a:r>
          </a:p>
        </p:txBody>
      </p:sp>
    </p:spTree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2000" y="269632"/>
            <a:ext cx="8077200" cy="1143000"/>
          </a:xfrm>
        </p:spPr>
        <p:txBody>
          <a:bodyPr anchor="ctr" anchorCtr="0"/>
          <a:lstStyle>
            <a:lvl1pPr algn="l" eaLnBrk="1" latinLnBrk="0" hangingPunct="1">
              <a:defRPr kumimoji="0" lang="pt-BR"/>
            </a:lvl1pPr>
          </a:lstStyle>
          <a:p>
            <a:r>
              <a:rPr kumimoji="0" lang="pt-BR"/>
              <a:t>Clique para editar o título Mestre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96413"/>
            <a:ext cx="8077200" cy="4297363"/>
          </a:xfrm>
        </p:spPr>
        <p:txBody>
          <a:bodyPr>
            <a:normAutofit/>
          </a:bodyPr>
          <a:lstStyle>
            <a:lvl1pPr eaLnBrk="1" latinLnBrk="0" hangingPunct="1">
              <a:defRPr kumimoji="0" lang="pt-BR" sz="3200">
                <a:latin typeface="+mn-lt"/>
              </a:defRPr>
            </a:lvl1pPr>
            <a:lvl2pPr eaLnBrk="1" latinLnBrk="0" hangingPunct="1">
              <a:defRPr kumimoji="0" lang="pt-BR" sz="2800">
                <a:latin typeface="+mn-lt"/>
              </a:defRPr>
            </a:lvl2pPr>
            <a:lvl3pPr eaLnBrk="1" latinLnBrk="0" hangingPunct="1">
              <a:defRPr kumimoji="0" lang="pt-BR" sz="2400">
                <a:latin typeface="+mn-lt"/>
              </a:defRPr>
            </a:lvl3pPr>
            <a:lvl4pPr eaLnBrk="1" latinLnBrk="0" hangingPunct="1">
              <a:defRPr kumimoji="0" lang="pt-BR" sz="2400">
                <a:latin typeface="+mn-lt"/>
              </a:defRPr>
            </a:lvl4pPr>
            <a:lvl5pPr eaLnBrk="1" latinLnBrk="0" hangingPunct="1">
              <a:defRPr kumimoji="0" lang="pt-BR" sz="2400">
                <a:latin typeface="+mn-lt"/>
              </a:defRPr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20/11/15</a:t>
            </a:fld>
            <a:endParaRPr kumimoji="0"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pt-BR"/>
          </a:p>
        </p:txBody>
      </p:sp>
    </p:spTree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pt-BR" smtClean="0"/>
              <a:t>Clique para editar o título mestre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4038600" cy="4525963"/>
          </a:xfrm>
        </p:spPr>
        <p:txBody>
          <a:bodyPr/>
          <a:lstStyle>
            <a:lvl1pPr eaLnBrk="1" latinLnBrk="0" hangingPunct="1">
              <a:defRPr kumimoji="0" lang="pt-BR" sz="2800"/>
            </a:lvl1pPr>
            <a:lvl2pPr eaLnBrk="1" latinLnBrk="0" hangingPunct="1">
              <a:defRPr kumimoji="0" lang="pt-BR" sz="2400"/>
            </a:lvl2pPr>
            <a:lvl3pPr eaLnBrk="1" latinLnBrk="0" hangingPunct="1">
              <a:defRPr kumimoji="0" lang="pt-BR" sz="2000"/>
            </a:lvl3pPr>
            <a:lvl4pPr eaLnBrk="1" latinLnBrk="0" hangingPunct="1">
              <a:defRPr kumimoji="0" lang="pt-BR" sz="1800"/>
            </a:lvl4pPr>
            <a:lvl5pPr eaLnBrk="1" latinLnBrk="0" hangingPunct="1">
              <a:defRPr kumimoji="0" lang="pt-BR" sz="1800"/>
            </a:lvl5pPr>
            <a:lvl6pPr eaLnBrk="1" latinLnBrk="0" hangingPunct="1">
              <a:defRPr kumimoji="0" lang="pt-BR" sz="1800"/>
            </a:lvl6pPr>
            <a:lvl7pPr eaLnBrk="1" latinLnBrk="0" hangingPunct="1">
              <a:defRPr kumimoji="0" lang="pt-BR" sz="1800"/>
            </a:lvl7pPr>
            <a:lvl8pPr eaLnBrk="1" latinLnBrk="0" hangingPunct="1">
              <a:defRPr kumimoji="0" lang="pt-BR" sz="1800"/>
            </a:lvl8pPr>
            <a:lvl9pPr eaLnBrk="1" latinLnBrk="0" hangingPunct="1">
              <a:defRPr kumimoji="0" lang="pt-BR" sz="1800"/>
            </a:lvl9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4038600" cy="4525963"/>
          </a:xfrm>
        </p:spPr>
        <p:txBody>
          <a:bodyPr/>
          <a:lstStyle>
            <a:lvl1pPr eaLnBrk="1" latinLnBrk="0" hangingPunct="1">
              <a:defRPr kumimoji="0" lang="pt-BR" sz="2800"/>
            </a:lvl1pPr>
            <a:lvl2pPr eaLnBrk="1" latinLnBrk="0" hangingPunct="1">
              <a:defRPr kumimoji="0" lang="pt-BR" sz="2400"/>
            </a:lvl2pPr>
            <a:lvl3pPr eaLnBrk="1" latinLnBrk="0" hangingPunct="1">
              <a:defRPr kumimoji="0" lang="pt-BR" sz="2000"/>
            </a:lvl3pPr>
            <a:lvl4pPr eaLnBrk="1" latinLnBrk="0" hangingPunct="1">
              <a:defRPr kumimoji="0" lang="pt-BR" sz="1800"/>
            </a:lvl4pPr>
            <a:lvl5pPr eaLnBrk="1" latinLnBrk="0" hangingPunct="1">
              <a:defRPr kumimoji="0" lang="pt-BR" sz="1800"/>
            </a:lvl5pPr>
            <a:lvl6pPr eaLnBrk="1" latinLnBrk="0" hangingPunct="1">
              <a:defRPr kumimoji="0" lang="pt-BR" sz="1800"/>
            </a:lvl6pPr>
            <a:lvl7pPr eaLnBrk="1" latinLnBrk="0" hangingPunct="1">
              <a:defRPr kumimoji="0" lang="pt-BR" sz="1800"/>
            </a:lvl7pPr>
            <a:lvl8pPr eaLnBrk="1" latinLnBrk="0" hangingPunct="1">
              <a:defRPr kumimoji="0" lang="pt-BR" sz="1800"/>
            </a:lvl8pPr>
            <a:lvl9pPr eaLnBrk="1" latinLnBrk="0" hangingPunct="1">
              <a:defRPr kumimoji="0" lang="pt-BR" sz="1800"/>
            </a:lvl9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20/11/15</a:t>
            </a:fld>
            <a:endParaRPr kumimoji="0"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pt-BR"/>
          </a:p>
        </p:txBody>
      </p:sp>
    </p:spTree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eaLnBrk="1" latinLnBrk="0" hangingPunct="1">
              <a:defRPr kumimoji="0" lang="pt-BR"/>
            </a:lvl1pPr>
          </a:lstStyle>
          <a:p>
            <a:pPr eaLnBrk="1" latinLnBrk="0" hangingPunct="1"/>
            <a:r>
              <a:rPr lang="pt-BR" smtClean="0"/>
              <a:t>Clique para editar o título mestre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4040188" cy="639762"/>
          </a:xfrm>
        </p:spPr>
        <p:txBody>
          <a:bodyPr anchor="b"/>
          <a:lstStyle>
            <a:lvl1pPr marL="0" indent="0" eaLnBrk="1" latinLnBrk="0" hangingPunct="1">
              <a:buNone/>
              <a:defRPr kumimoji="0" lang="pt-BR" sz="2400" b="1"/>
            </a:lvl1pPr>
            <a:lvl2pPr marL="457200" indent="0" eaLnBrk="1" latinLnBrk="0" hangingPunct="1">
              <a:buNone/>
              <a:defRPr kumimoji="0" lang="pt-BR" sz="2000" b="1"/>
            </a:lvl2pPr>
            <a:lvl3pPr marL="914400" indent="0" eaLnBrk="1" latinLnBrk="0" hangingPunct="1">
              <a:buNone/>
              <a:defRPr kumimoji="0" lang="pt-BR" sz="1800" b="1"/>
            </a:lvl3pPr>
            <a:lvl4pPr marL="1371600" indent="0" eaLnBrk="1" latinLnBrk="0" hangingPunct="1">
              <a:buNone/>
              <a:defRPr kumimoji="0" lang="pt-BR" sz="1600" b="1"/>
            </a:lvl4pPr>
            <a:lvl5pPr marL="1828800" indent="0" eaLnBrk="1" latinLnBrk="0" hangingPunct="1">
              <a:buNone/>
              <a:defRPr kumimoji="0" lang="pt-BR" sz="1600" b="1"/>
            </a:lvl5pPr>
            <a:lvl6pPr marL="2286000" indent="0" eaLnBrk="1" latinLnBrk="0" hangingPunct="1">
              <a:buNone/>
              <a:defRPr kumimoji="0" lang="pt-BR" sz="1600" b="1"/>
            </a:lvl6pPr>
            <a:lvl7pPr marL="2743200" indent="0" eaLnBrk="1" latinLnBrk="0" hangingPunct="1">
              <a:buNone/>
              <a:defRPr kumimoji="0" lang="pt-BR" sz="1600" b="1"/>
            </a:lvl7pPr>
            <a:lvl8pPr marL="3200400" indent="0" eaLnBrk="1" latinLnBrk="0" hangingPunct="1">
              <a:buNone/>
              <a:defRPr kumimoji="0" lang="pt-BR" sz="1600" b="1"/>
            </a:lvl8pPr>
            <a:lvl9pPr marL="3657600" indent="0" eaLnBrk="1" latinLnBrk="0" hangingPunct="1">
              <a:buNone/>
              <a:defRPr kumimoji="0" lang="pt-BR" sz="1600" b="1"/>
            </a:lvl9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174875"/>
            <a:ext cx="4040188" cy="3951288"/>
          </a:xfrm>
        </p:spPr>
        <p:txBody>
          <a:bodyPr/>
          <a:lstStyle>
            <a:lvl1pPr eaLnBrk="1" latinLnBrk="0" hangingPunct="1">
              <a:defRPr kumimoji="0" lang="pt-BR" sz="2400"/>
            </a:lvl1pPr>
            <a:lvl2pPr eaLnBrk="1" latinLnBrk="0" hangingPunct="1">
              <a:defRPr kumimoji="0" lang="pt-BR" sz="2000"/>
            </a:lvl2pPr>
            <a:lvl3pPr eaLnBrk="1" latinLnBrk="0" hangingPunct="1">
              <a:defRPr kumimoji="0" lang="pt-BR" sz="1800"/>
            </a:lvl3pPr>
            <a:lvl4pPr eaLnBrk="1" latinLnBrk="0" hangingPunct="1">
              <a:defRPr kumimoji="0" lang="pt-BR" sz="1600"/>
            </a:lvl4pPr>
            <a:lvl5pPr eaLnBrk="1" latinLnBrk="0" hangingPunct="1">
              <a:defRPr kumimoji="0" lang="pt-BR" sz="1600"/>
            </a:lvl5pPr>
            <a:lvl6pPr eaLnBrk="1" latinLnBrk="0" hangingPunct="1">
              <a:defRPr kumimoji="0" lang="pt-BR" sz="1600"/>
            </a:lvl6pPr>
            <a:lvl7pPr eaLnBrk="1" latinLnBrk="0" hangingPunct="1">
              <a:defRPr kumimoji="0" lang="pt-BR" sz="1600"/>
            </a:lvl7pPr>
            <a:lvl8pPr eaLnBrk="1" latinLnBrk="0" hangingPunct="1">
              <a:defRPr kumimoji="0" lang="pt-BR" sz="1600"/>
            </a:lvl8pPr>
            <a:lvl9pPr eaLnBrk="1" latinLnBrk="0" hangingPunct="1">
              <a:defRPr kumimoji="0" lang="pt-BR" sz="1600"/>
            </a:lvl9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3625" y="1535113"/>
            <a:ext cx="4041775" cy="639762"/>
          </a:xfrm>
        </p:spPr>
        <p:txBody>
          <a:bodyPr anchor="b"/>
          <a:lstStyle>
            <a:lvl1pPr marL="0" indent="0" eaLnBrk="1" latinLnBrk="0" hangingPunct="1">
              <a:buNone/>
              <a:defRPr kumimoji="0" lang="pt-BR" sz="2400" b="1"/>
            </a:lvl1pPr>
            <a:lvl2pPr marL="457200" indent="0" eaLnBrk="1" latinLnBrk="0" hangingPunct="1">
              <a:buNone/>
              <a:defRPr kumimoji="0" lang="pt-BR" sz="2000" b="1"/>
            </a:lvl2pPr>
            <a:lvl3pPr marL="914400" indent="0" eaLnBrk="1" latinLnBrk="0" hangingPunct="1">
              <a:buNone/>
              <a:defRPr kumimoji="0" lang="pt-BR" sz="1800" b="1"/>
            </a:lvl3pPr>
            <a:lvl4pPr marL="1371600" indent="0" eaLnBrk="1" latinLnBrk="0" hangingPunct="1">
              <a:buNone/>
              <a:defRPr kumimoji="0" lang="pt-BR" sz="1600" b="1"/>
            </a:lvl4pPr>
            <a:lvl5pPr marL="1828800" indent="0" eaLnBrk="1" latinLnBrk="0" hangingPunct="1">
              <a:buNone/>
              <a:defRPr kumimoji="0" lang="pt-BR" sz="1600" b="1"/>
            </a:lvl5pPr>
            <a:lvl6pPr marL="2286000" indent="0" eaLnBrk="1" latinLnBrk="0" hangingPunct="1">
              <a:buNone/>
              <a:defRPr kumimoji="0" lang="pt-BR" sz="1600" b="1"/>
            </a:lvl6pPr>
            <a:lvl7pPr marL="2743200" indent="0" eaLnBrk="1" latinLnBrk="0" hangingPunct="1">
              <a:buNone/>
              <a:defRPr kumimoji="0" lang="pt-BR" sz="1600" b="1"/>
            </a:lvl7pPr>
            <a:lvl8pPr marL="3200400" indent="0" eaLnBrk="1" latinLnBrk="0" hangingPunct="1">
              <a:buNone/>
              <a:defRPr kumimoji="0" lang="pt-BR" sz="1600" b="1"/>
            </a:lvl8pPr>
            <a:lvl9pPr marL="3657600" indent="0" eaLnBrk="1" latinLnBrk="0" hangingPunct="1">
              <a:buNone/>
              <a:defRPr kumimoji="0" lang="pt-BR" sz="1600" b="1"/>
            </a:lvl9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3625" y="2174875"/>
            <a:ext cx="4041775" cy="3951288"/>
          </a:xfrm>
        </p:spPr>
        <p:txBody>
          <a:bodyPr/>
          <a:lstStyle>
            <a:lvl1pPr eaLnBrk="1" latinLnBrk="0" hangingPunct="1">
              <a:defRPr kumimoji="0" lang="pt-BR" sz="2400"/>
            </a:lvl1pPr>
            <a:lvl2pPr eaLnBrk="1" latinLnBrk="0" hangingPunct="1">
              <a:defRPr kumimoji="0" lang="pt-BR" sz="2000"/>
            </a:lvl2pPr>
            <a:lvl3pPr eaLnBrk="1" latinLnBrk="0" hangingPunct="1">
              <a:defRPr kumimoji="0" lang="pt-BR" sz="1800"/>
            </a:lvl3pPr>
            <a:lvl4pPr eaLnBrk="1" latinLnBrk="0" hangingPunct="1">
              <a:defRPr kumimoji="0" lang="pt-BR" sz="1600"/>
            </a:lvl4pPr>
            <a:lvl5pPr eaLnBrk="1" latinLnBrk="0" hangingPunct="1">
              <a:defRPr kumimoji="0" lang="pt-BR" sz="1600"/>
            </a:lvl5pPr>
            <a:lvl6pPr eaLnBrk="1" latinLnBrk="0" hangingPunct="1">
              <a:defRPr kumimoji="0" lang="pt-BR" sz="1600"/>
            </a:lvl6pPr>
            <a:lvl7pPr eaLnBrk="1" latinLnBrk="0" hangingPunct="1">
              <a:defRPr kumimoji="0" lang="pt-BR" sz="1600"/>
            </a:lvl7pPr>
            <a:lvl8pPr eaLnBrk="1" latinLnBrk="0" hangingPunct="1">
              <a:defRPr kumimoji="0" lang="pt-BR" sz="1600"/>
            </a:lvl8pPr>
            <a:lvl9pPr eaLnBrk="1" latinLnBrk="0" hangingPunct="1">
              <a:defRPr kumimoji="0" lang="pt-BR" sz="1600"/>
            </a:lvl9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20/11/15</a:t>
            </a:fld>
            <a:endParaRPr kumimoji="0"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pt-BR"/>
          </a:p>
        </p:txBody>
      </p:sp>
    </p:spTree>
  </p:cSld>
  <p:clrMapOvr>
    <a:masterClrMapping/>
  </p:clrMapOvr>
  <p:transition xmlns:p14="http://schemas.microsoft.com/office/powerpoint/2010/main"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3008313" cy="1162050"/>
          </a:xfrm>
        </p:spPr>
        <p:txBody>
          <a:bodyPr anchor="b"/>
          <a:lstStyle>
            <a:lvl1pPr algn="l" eaLnBrk="1" latinLnBrk="0" hangingPunct="1">
              <a:defRPr kumimoji="0" lang="pt-BR" sz="2000" b="1"/>
            </a:lvl1pPr>
          </a:lstStyle>
          <a:p>
            <a:pPr eaLnBrk="1" latinLnBrk="0" hangingPunct="1"/>
            <a:r>
              <a:rPr lang="pt-BR" smtClean="0"/>
              <a:t>Clique para editar o título mestre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3650" y="273050"/>
            <a:ext cx="5111750" cy="5853113"/>
          </a:xfrm>
        </p:spPr>
        <p:txBody>
          <a:bodyPr/>
          <a:lstStyle>
            <a:lvl1pPr eaLnBrk="1" latinLnBrk="0" hangingPunct="1">
              <a:defRPr kumimoji="0" lang="pt-BR" sz="3200"/>
            </a:lvl1pPr>
            <a:lvl2pPr eaLnBrk="1" latinLnBrk="0" hangingPunct="1">
              <a:defRPr kumimoji="0" lang="pt-BR" sz="2800"/>
            </a:lvl2pPr>
            <a:lvl3pPr eaLnBrk="1" latinLnBrk="0" hangingPunct="1">
              <a:defRPr kumimoji="0" lang="pt-BR" sz="2400"/>
            </a:lvl3pPr>
            <a:lvl4pPr eaLnBrk="1" latinLnBrk="0" hangingPunct="1">
              <a:defRPr kumimoji="0" lang="pt-BR" sz="2000"/>
            </a:lvl4pPr>
            <a:lvl5pPr eaLnBrk="1" latinLnBrk="0" hangingPunct="1">
              <a:defRPr kumimoji="0" lang="pt-BR" sz="2000"/>
            </a:lvl5pPr>
            <a:lvl6pPr eaLnBrk="1" latinLnBrk="0" hangingPunct="1">
              <a:defRPr kumimoji="0" lang="pt-BR" sz="2000"/>
            </a:lvl6pPr>
            <a:lvl7pPr eaLnBrk="1" latinLnBrk="0" hangingPunct="1">
              <a:defRPr kumimoji="0" lang="pt-BR" sz="2000"/>
            </a:lvl7pPr>
            <a:lvl8pPr eaLnBrk="1" latinLnBrk="0" hangingPunct="1">
              <a:defRPr kumimoji="0" lang="pt-BR" sz="2000"/>
            </a:lvl8pPr>
            <a:lvl9pPr eaLnBrk="1" latinLnBrk="0" hangingPunct="1">
              <a:defRPr kumimoji="0" lang="pt-BR" sz="2000"/>
            </a:lvl9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1435100"/>
            <a:ext cx="3008313" cy="4691063"/>
          </a:xfrm>
        </p:spPr>
        <p:txBody>
          <a:bodyPr/>
          <a:lstStyle>
            <a:lvl1pPr marL="0" indent="0" eaLnBrk="1" latinLnBrk="0" hangingPunct="1">
              <a:buNone/>
              <a:defRPr kumimoji="0" lang="pt-BR" sz="1400"/>
            </a:lvl1pPr>
            <a:lvl2pPr marL="457200" indent="0" eaLnBrk="1" latinLnBrk="0" hangingPunct="1">
              <a:buNone/>
              <a:defRPr kumimoji="0" lang="pt-BR" sz="1200"/>
            </a:lvl2pPr>
            <a:lvl3pPr marL="914400" indent="0" eaLnBrk="1" latinLnBrk="0" hangingPunct="1">
              <a:buNone/>
              <a:defRPr kumimoji="0" lang="pt-BR" sz="1000"/>
            </a:lvl3pPr>
            <a:lvl4pPr marL="1371600" indent="0" eaLnBrk="1" latinLnBrk="0" hangingPunct="1">
              <a:buNone/>
              <a:defRPr kumimoji="0" lang="pt-BR" sz="900"/>
            </a:lvl4pPr>
            <a:lvl5pPr marL="1828800" indent="0" eaLnBrk="1" latinLnBrk="0" hangingPunct="1">
              <a:buNone/>
              <a:defRPr kumimoji="0" lang="pt-BR" sz="900"/>
            </a:lvl5pPr>
            <a:lvl6pPr marL="2286000" indent="0" eaLnBrk="1" latinLnBrk="0" hangingPunct="1">
              <a:buNone/>
              <a:defRPr kumimoji="0" lang="pt-BR" sz="900"/>
            </a:lvl6pPr>
            <a:lvl7pPr marL="2743200" indent="0" eaLnBrk="1" latinLnBrk="0" hangingPunct="1">
              <a:buNone/>
              <a:defRPr kumimoji="0" lang="pt-BR" sz="900"/>
            </a:lvl7pPr>
            <a:lvl8pPr marL="3200400" indent="0" eaLnBrk="1" latinLnBrk="0" hangingPunct="1">
              <a:buNone/>
              <a:defRPr kumimoji="0" lang="pt-BR" sz="900"/>
            </a:lvl8pPr>
            <a:lvl9pPr marL="3657600" indent="0" eaLnBrk="1" latinLnBrk="0" hangingPunct="1">
              <a:buNone/>
              <a:defRPr kumimoji="0" lang="pt-BR" sz="900"/>
            </a:lvl9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20/11/15</a:t>
            </a:fld>
            <a:endParaRPr kumimoji="0"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pt-BR"/>
          </a:p>
        </p:txBody>
      </p:sp>
    </p:spTree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eaLnBrk="1" latinLnBrk="0" hangingPunct="1">
              <a:defRPr kumimoji="0" lang="pt-BR" sz="2000" b="1"/>
            </a:lvl1pPr>
          </a:lstStyle>
          <a:p>
            <a:pPr eaLnBrk="1" latinLnBrk="0" hangingPunct="1"/>
            <a:r>
              <a:rPr lang="pt-BR" smtClean="0"/>
              <a:t>Clique para editar o título mestre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eaLnBrk="1" latinLnBrk="0" hangingPunct="1">
              <a:buNone/>
              <a:defRPr kumimoji="0" lang="pt-BR" sz="3200"/>
            </a:lvl1pPr>
            <a:lvl2pPr marL="457200" indent="0" eaLnBrk="1" latinLnBrk="0" hangingPunct="1">
              <a:buNone/>
              <a:defRPr kumimoji="0" lang="pt-BR" sz="2800"/>
            </a:lvl2pPr>
            <a:lvl3pPr marL="914400" indent="0" eaLnBrk="1" latinLnBrk="0" hangingPunct="1">
              <a:buNone/>
              <a:defRPr kumimoji="0" lang="pt-BR" sz="2400"/>
            </a:lvl3pPr>
            <a:lvl4pPr marL="1371600" indent="0" eaLnBrk="1" latinLnBrk="0" hangingPunct="1">
              <a:buNone/>
              <a:defRPr kumimoji="0" lang="pt-BR" sz="2000"/>
            </a:lvl4pPr>
            <a:lvl5pPr marL="1828800" indent="0" eaLnBrk="1" latinLnBrk="0" hangingPunct="1">
              <a:buNone/>
              <a:defRPr kumimoji="0" lang="pt-BR" sz="2000"/>
            </a:lvl5pPr>
            <a:lvl6pPr marL="2286000" indent="0" eaLnBrk="1" latinLnBrk="0" hangingPunct="1">
              <a:buNone/>
              <a:defRPr kumimoji="0" lang="pt-BR" sz="2000"/>
            </a:lvl6pPr>
            <a:lvl7pPr marL="2743200" indent="0" eaLnBrk="1" latinLnBrk="0" hangingPunct="1">
              <a:buNone/>
              <a:defRPr kumimoji="0" lang="pt-BR" sz="2000"/>
            </a:lvl7pPr>
            <a:lvl8pPr marL="3200400" indent="0" eaLnBrk="1" latinLnBrk="0" hangingPunct="1">
              <a:buNone/>
              <a:defRPr kumimoji="0" lang="pt-BR" sz="2000"/>
            </a:lvl8pPr>
            <a:lvl9pPr marL="3657600" indent="0" eaLnBrk="1" latinLnBrk="0" hangingPunct="1">
              <a:buNone/>
              <a:defRPr kumimoji="0" lang="pt-BR" sz="2000"/>
            </a:lvl9pPr>
          </a:lstStyle>
          <a:p>
            <a:pPr eaLnBrk="1" latinLnBrk="0" hangingPunct="1"/>
            <a:r>
              <a:rPr lang="pt-BR" smtClean="0"/>
              <a:t>Clique no ícone para adicionar uma imagem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eaLnBrk="1" latinLnBrk="0" hangingPunct="1">
              <a:buNone/>
              <a:defRPr kumimoji="0" lang="pt-BR" sz="1400"/>
            </a:lvl1pPr>
            <a:lvl2pPr marL="457200" indent="0" eaLnBrk="1" latinLnBrk="0" hangingPunct="1">
              <a:buNone/>
              <a:defRPr kumimoji="0" lang="pt-BR" sz="1200"/>
            </a:lvl2pPr>
            <a:lvl3pPr marL="914400" indent="0" eaLnBrk="1" latinLnBrk="0" hangingPunct="1">
              <a:buNone/>
              <a:defRPr kumimoji="0" lang="pt-BR" sz="1000"/>
            </a:lvl3pPr>
            <a:lvl4pPr marL="1371600" indent="0" eaLnBrk="1" latinLnBrk="0" hangingPunct="1">
              <a:buNone/>
              <a:defRPr kumimoji="0" lang="pt-BR" sz="900"/>
            </a:lvl4pPr>
            <a:lvl5pPr marL="1828800" indent="0" eaLnBrk="1" latinLnBrk="0" hangingPunct="1">
              <a:buNone/>
              <a:defRPr kumimoji="0" lang="pt-BR" sz="900"/>
            </a:lvl5pPr>
            <a:lvl6pPr marL="2286000" indent="0" eaLnBrk="1" latinLnBrk="0" hangingPunct="1">
              <a:buNone/>
              <a:defRPr kumimoji="0" lang="pt-BR" sz="900"/>
            </a:lvl6pPr>
            <a:lvl7pPr marL="2743200" indent="0" eaLnBrk="1" latinLnBrk="0" hangingPunct="1">
              <a:buNone/>
              <a:defRPr kumimoji="0" lang="pt-BR" sz="900"/>
            </a:lvl7pPr>
            <a:lvl8pPr marL="3200400" indent="0" eaLnBrk="1" latinLnBrk="0" hangingPunct="1">
              <a:buNone/>
              <a:defRPr kumimoji="0" lang="pt-BR" sz="900"/>
            </a:lvl8pPr>
            <a:lvl9pPr marL="3657600" indent="0" eaLnBrk="1" latinLnBrk="0" hangingPunct="1">
              <a:buNone/>
              <a:defRPr kumimoji="0" lang="pt-BR" sz="900"/>
            </a:lvl9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20/11/15</a:t>
            </a:fld>
            <a:endParaRPr kumimoji="0"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pt-BR"/>
          </a:p>
        </p:txBody>
      </p:sp>
    </p:spTree>
  </p:cSld>
  <p:clrMapOvr>
    <a:masterClrMapping/>
  </p:clrMapOvr>
  <p:transition xmlns:p14="http://schemas.microsoft.com/office/powerpoint/2010/main"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pt-BR" smtClean="0"/>
              <a:t>Clique para editar o título mestre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20/11/15</a:t>
            </a:fld>
            <a:endParaRPr kumimoji="0"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pt-BR"/>
          </a:p>
        </p:txBody>
      </p:sp>
    </p:spTree>
  </p:cSld>
  <p:clrMapOvr>
    <a:masterClrMapping/>
  </p:clrMapOvr>
  <p:transition xmlns:p14="http://schemas.microsoft.com/office/powerpoint/2010/main"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38"/>
            <a:ext cx="2057400" cy="5851525"/>
          </a:xfrm>
        </p:spPr>
        <p:txBody>
          <a:bodyPr vert="eaVert"/>
          <a:lstStyle/>
          <a:p>
            <a:pPr eaLnBrk="1" latinLnBrk="0" hangingPunct="1"/>
            <a:r>
              <a:rPr lang="pt-BR" smtClean="0"/>
              <a:t>Clique para editar o título mestre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274638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20/11/15</a:t>
            </a:fld>
            <a:endParaRPr kumimoji="0"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pt-BR"/>
          </a:p>
        </p:txBody>
      </p:sp>
    </p:spTree>
  </p:cSld>
  <p:clrMapOvr>
    <a:masterClrMapping/>
  </p:clrMapOvr>
  <p:transition xmlns:p14="http://schemas.microsoft.com/office/powerpoint/2010/main"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5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077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eaLnBrk="1" latinLnBrk="0" hangingPunct="1"/>
            <a:r>
              <a:rPr kumimoji="0" lang="pt-BR" smtClean="0"/>
              <a:t>Clique para editar o título mestre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600200"/>
            <a:ext cx="8077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latinLnBrk="0" hangingPunct="1">
              <a:defRPr kumimoji="0" lang="pt-B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B281C-5159-4971-8228-52B9A72E9ED2}" type="datetimeFigureOut">
              <a:pPr/>
              <a:t>20/11/15</a:t>
            </a:fld>
            <a:endParaRPr kumimoji="0"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28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latinLnBrk="0" hangingPunct="1">
              <a:defRPr kumimoji="0" lang="pt-B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latinLnBrk="0" hangingPunct="1">
              <a:defRPr kumimoji="0" lang="pt-B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E5A2-EC83-451F-A719-9AC1370DD5CF}" type="slidenum">
              <a:pPr/>
              <a:t>‹#›</a:t>
            </a:fld>
            <a:endParaRPr kumimoji="0" lang="pt-BR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52400" y="-109183"/>
            <a:ext cx="818707" cy="708318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6" r:id="rId6"/>
    <p:sldLayoutId id="2147483657" r:id="rId7"/>
    <p:sldLayoutId id="2147483658" r:id="rId8"/>
    <p:sldLayoutId id="2147483659" r:id="rId9"/>
    <p:sldLayoutId id="2147483654" r:id="rId10"/>
    <p:sldLayoutId id="2147483655" r:id="rId11"/>
    <p:sldLayoutId id="2147483663" r:id="rId12"/>
  </p:sldLayoutIdLst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kumimoji="0" lang="pt-BR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pt-BR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pt-BR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pt-BR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pt-B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0" lang="pt-B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pt-BR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pt-BR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pt-BR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pt-BR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kumimoji="0" lang="pt-BR"/>
      </a:defPPr>
      <a:lvl1pPr marL="0" algn="l" defTabSz="914400" rtl="0" eaLnBrk="1" latinLnBrk="0" hangingPunct="1">
        <a:defRPr kumimoji="0" lang="pt-BR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0" lang="pt-BR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0" lang="pt-BR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0" lang="pt-B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0" lang="pt-B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0" lang="pt-B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0" lang="pt-B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0" lang="pt-B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0" lang="pt-BR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4" Type="http://schemas.openxmlformats.org/officeDocument/2006/relationships/tags" Target="../tags/tag4.xml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<Relationship Id="rId7" Type="http://schemas.openxmlformats.org/officeDocument/2006/relationships/image" Target="../media/image6.jpeg"/><Relationship Id="rId1" Type="http://schemas.openxmlformats.org/officeDocument/2006/relationships/tags" Target="../tags/tag1.xml"/><Relationship Id="rId2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4" Type="http://schemas.openxmlformats.org/officeDocument/2006/relationships/slideLayout" Target="../slideLayouts/slideLayout3.xml"/><Relationship Id="rId5" Type="http://schemas.openxmlformats.org/officeDocument/2006/relationships/notesSlide" Target="../notesSlides/notesSlide2.xml"/><Relationship Id="rId6" Type="http://schemas.openxmlformats.org/officeDocument/2006/relationships/image" Target="../media/image6.jpeg"/><Relationship Id="rId1" Type="http://schemas.openxmlformats.org/officeDocument/2006/relationships/tags" Target="../tags/tag6.xml"/><Relationship Id="rId2" Type="http://schemas.openxmlformats.org/officeDocument/2006/relationships/tags" Target="../tags/tag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4" Type="http://schemas.openxmlformats.org/officeDocument/2006/relationships/notesSlide" Target="../notesSlides/notesSlide3.xml"/><Relationship Id="rId5" Type="http://schemas.openxmlformats.org/officeDocument/2006/relationships/image" Target="../media/image6.jpeg"/><Relationship Id="rId1" Type="http://schemas.openxmlformats.org/officeDocument/2006/relationships/tags" Target="../tags/tag9.xml"/><Relationship Id="rId2" Type="http://schemas.openxmlformats.org/officeDocument/2006/relationships/tags" Target="../tags/tag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4" Type="http://schemas.openxmlformats.org/officeDocument/2006/relationships/image" Target="../media/image6.jpeg"/><Relationship Id="rId1" Type="http://schemas.openxmlformats.org/officeDocument/2006/relationships/tags" Target="../tags/tag11.xml"/><Relationship Id="rId2" Type="http://schemas.openxmlformats.org/officeDocument/2006/relationships/tags" Target="../tags/tag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4" Type="http://schemas.openxmlformats.org/officeDocument/2006/relationships/tags" Target="../tags/tag16.xml"/><Relationship Id="rId5" Type="http://schemas.openxmlformats.org/officeDocument/2006/relationships/slideLayout" Target="../slideLayouts/slideLayout10.xml"/><Relationship Id="rId6" Type="http://schemas.openxmlformats.org/officeDocument/2006/relationships/image" Target="../media/image6.jpeg"/><Relationship Id="rId1" Type="http://schemas.openxmlformats.org/officeDocument/2006/relationships/tags" Target="../tags/tag13.xml"/><Relationship Id="rId2" Type="http://schemas.openxmlformats.org/officeDocument/2006/relationships/tags" Target="../tags/tag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4" Type="http://schemas.openxmlformats.org/officeDocument/2006/relationships/tags" Target="../tags/tag20.xml"/><Relationship Id="rId5" Type="http://schemas.openxmlformats.org/officeDocument/2006/relationships/slideLayout" Target="../slideLayouts/slideLayout10.xml"/><Relationship Id="rId6" Type="http://schemas.openxmlformats.org/officeDocument/2006/relationships/image" Target="../media/image6.jpeg"/><Relationship Id="rId1" Type="http://schemas.openxmlformats.org/officeDocument/2006/relationships/tags" Target="../tags/tag17.xml"/><Relationship Id="rId2" Type="http://schemas.openxmlformats.org/officeDocument/2006/relationships/tags" Target="../tags/tag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278964" y="1208478"/>
            <a:ext cx="9145017" cy="1512167"/>
          </a:xfrm>
        </p:spPr>
        <p:txBody>
          <a:bodyPr>
            <a:noAutofit/>
          </a:bodyPr>
          <a:lstStyle/>
          <a:p>
            <a:pPr algn="ctr"/>
            <a:r>
              <a:rPr lang="pt-BR" sz="30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pt-BR" sz="2900" dirty="0" smtClean="0">
                <a:latin typeface="Arial" pitchFamily="34" charset="0"/>
                <a:cs typeface="Arial" pitchFamily="34" charset="0"/>
              </a:rPr>
              <a:t>MESA REDONDA: DIRETRIZES </a:t>
            </a:r>
            <a:r>
              <a:rPr lang="pt-BR" sz="2900" dirty="0">
                <a:latin typeface="Arial" pitchFamily="34" charset="0"/>
                <a:cs typeface="Arial" pitchFamily="34" charset="0"/>
              </a:rPr>
              <a:t>E </a:t>
            </a:r>
            <a:r>
              <a:rPr lang="pt-BR" sz="2900" dirty="0" smtClean="0">
                <a:latin typeface="Arial" pitchFamily="34" charset="0"/>
                <a:cs typeface="Arial" pitchFamily="34" charset="0"/>
              </a:rPr>
              <a:t>POLÍTICAS       PARA </a:t>
            </a:r>
            <a:r>
              <a:rPr lang="pt-BR" sz="2900" dirty="0">
                <a:latin typeface="Arial" pitchFamily="34" charset="0"/>
                <a:cs typeface="Arial" pitchFamily="34" charset="0"/>
              </a:rPr>
              <a:t>O PROCESSO DE </a:t>
            </a:r>
            <a:r>
              <a:rPr lang="pt-BR" sz="2900" dirty="0" smtClean="0">
                <a:latin typeface="Arial" pitchFamily="34" charset="0"/>
                <a:cs typeface="Arial" pitchFamily="34" charset="0"/>
              </a:rPr>
              <a:t>FISCALIZAÇÃO:  INTERDIÇÃO ÉTICA</a:t>
            </a:r>
            <a:r>
              <a:rPr lang="pt-BR" sz="3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3000" dirty="0" smtClean="0">
                <a:latin typeface="Arial" pitchFamily="34" charset="0"/>
                <a:cs typeface="Arial" pitchFamily="34" charset="0"/>
              </a:rPr>
            </a:br>
            <a:r>
              <a:rPr lang="pt-BR" sz="3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3000" dirty="0" smtClean="0">
                <a:latin typeface="Arial" pitchFamily="34" charset="0"/>
                <a:cs typeface="Arial" pitchFamily="34" charset="0"/>
              </a:rPr>
            </a:br>
            <a:r>
              <a:rPr lang="pt-BR" sz="3200" dirty="0" smtClean="0"/>
              <a:t>                          </a:t>
            </a:r>
            <a:r>
              <a:rPr lang="pt-BR" sz="3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3000" dirty="0" smtClean="0">
                <a:latin typeface="Arial" pitchFamily="34" charset="0"/>
                <a:cs typeface="Arial" pitchFamily="34" charset="0"/>
              </a:rPr>
            </a:br>
            <a:endParaRPr lang="pt-BR" sz="3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E:\Logomarca_Nova_COREN\COREN_PB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563" y="95652"/>
            <a:ext cx="4176463" cy="1112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004286" y="3135780"/>
            <a:ext cx="8208912" cy="5760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pt-B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7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pt-BR" sz="2700" dirty="0">
                <a:latin typeface="Arial" pitchFamily="34" charset="0"/>
                <a:cs typeface="Arial" pitchFamily="34" charset="0"/>
              </a:rPr>
              <a:t>EXPERIÊNCIA DO JURÍDICO DO COREN/PB”</a:t>
            </a:r>
          </a:p>
          <a:p>
            <a:pPr lvl="0"/>
            <a:r>
              <a:rPr lang="pt-BR" sz="3200" dirty="0" smtClean="0"/>
              <a:t>                          </a:t>
            </a:r>
            <a:r>
              <a:rPr lang="pt-BR" sz="3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3000" dirty="0" smtClean="0">
                <a:latin typeface="Arial" pitchFamily="34" charset="0"/>
                <a:cs typeface="Arial" pitchFamily="34" charset="0"/>
              </a:rPr>
            </a:br>
            <a:endParaRPr lang="pt-BR" sz="3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1574164" y="5062514"/>
            <a:ext cx="7596590" cy="10081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pt-B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pt-BR" sz="2800" dirty="0" smtClean="0"/>
              <a:t>ALANNA GOMES OLIVEIRA GONÇALVES</a:t>
            </a:r>
            <a:r>
              <a:rPr lang="pt-BR" sz="3200" dirty="0" smtClean="0"/>
              <a:t>                          </a:t>
            </a:r>
            <a:r>
              <a:rPr lang="pt-BR" sz="3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3000" dirty="0" smtClean="0">
                <a:latin typeface="Arial" pitchFamily="34" charset="0"/>
                <a:cs typeface="Arial" pitchFamily="34" charset="0"/>
              </a:rPr>
            </a:br>
            <a:endParaRPr lang="pt-BR" sz="3000" dirty="0"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69600" y="116632"/>
            <a:ext cx="8077200" cy="1143000"/>
          </a:xfrm>
        </p:spPr>
        <p:txBody>
          <a:bodyPr/>
          <a:lstStyle/>
          <a:p>
            <a:r>
              <a:rPr lang="pt-BR" b="1" dirty="0"/>
              <a:t>DECISÕES JUDICIAIS</a:t>
            </a:r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590580" y="1443841"/>
            <a:ext cx="835292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b="1" dirty="0">
                <a:latin typeface="Arial" pitchFamily="34" charset="0"/>
                <a:cs typeface="Arial" pitchFamily="34" charset="0"/>
              </a:rPr>
              <a:t>“COM EFEITO, NÃO SE DESCONHECE A RELEVÂNCIA DA REGRA COGENTE DO ART.15 DA LEI Nº 7.498, QUE ESTABELECE A NECESSIDADE DAS ATIVIDADES DOS TÉCNICOS E AUXILIARES DE ENFERMAGEM SEREM SUPERVISIONADAS E COORDENADAS PELO PROFISSIONAL ENFERMEIRO, COMO MEDIDA DE ASSEGURAR À COLETIVIDADE A PRESTAÇÃO DE UM SERVIÇO PÚBLICO DE QUALIDADE E EFICIENTE. TODAVIA, A SUSPENSÃO ÉTICA LEVADA A EFEITO IMPLICA MAIOR PREJUIZO À POPULAÇÃO LOCAL, ACARRETANDO POSSIVELMENTE DANOS SUPERIORES AO QUE SE PRETENDE EVITAR...”</a:t>
            </a:r>
            <a:endParaRPr lang="pt-B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494735" y="4797152"/>
            <a:ext cx="44565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NESSES CASOS, A EXPERIÊNCIA DO COREN/PB</a:t>
            </a:r>
          </a:p>
        </p:txBody>
      </p:sp>
      <p:sp>
        <p:nvSpPr>
          <p:cNvPr id="5" name="Retângulo 4"/>
          <p:cNvSpPr/>
          <p:nvPr/>
        </p:nvSpPr>
        <p:spPr>
          <a:xfrm>
            <a:off x="482094" y="537321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0" indent="-285750">
              <a:buFont typeface="Wingdings" pitchFamily="2" charset="2"/>
              <a:buChar char="Ø"/>
            </a:pPr>
            <a:r>
              <a:rPr lang="pt-BR" dirty="0"/>
              <a:t>CONCIENTIZAÇÃO DO PROFISSIONAL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pt-BR" dirty="0"/>
              <a:t>MOBILIZAÇÃO DA POPULAÇÃO</a:t>
            </a:r>
          </a:p>
        </p:txBody>
      </p:sp>
      <p:pic>
        <p:nvPicPr>
          <p:cNvPr id="6" name="Picture 2" descr="E:\Logomarca_Nova_COREN\COREN_PB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759" y="5960244"/>
            <a:ext cx="3384488" cy="839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3296383"/>
      </p:ext>
    </p:extLst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3074" y="260648"/>
            <a:ext cx="8424936" cy="994122"/>
          </a:xfrm>
        </p:spPr>
        <p:txBody>
          <a:bodyPr>
            <a:normAutofit fontScale="90000"/>
          </a:bodyPr>
          <a:lstStyle/>
          <a:p>
            <a:pPr algn="just"/>
            <a:r>
              <a:rPr lang="pt-BR" sz="27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2700" dirty="0" smtClean="0">
                <a:latin typeface="Arial" pitchFamily="34" charset="0"/>
                <a:cs typeface="Arial" pitchFamily="34" charset="0"/>
              </a:rPr>
            </a:br>
            <a:r>
              <a:rPr lang="pt-BR" sz="2700" b="1" dirty="0" smtClean="0">
                <a:latin typeface="Arial" pitchFamily="34" charset="0"/>
                <a:cs typeface="Arial" pitchFamily="34" charset="0"/>
              </a:rPr>
              <a:t>MEDIDAS </a:t>
            </a:r>
            <a:r>
              <a:rPr lang="pt-BR" sz="2700" b="1" dirty="0">
                <a:latin typeface="Arial" pitchFamily="34" charset="0"/>
                <a:cs typeface="Arial" pitchFamily="34" charset="0"/>
              </a:rPr>
              <a:t>DE CAUTELA QUE DEVEM SER OBSERVADAS NO </a:t>
            </a:r>
            <a:r>
              <a:rPr lang="pt-BR" sz="2700" b="1" dirty="0" smtClean="0">
                <a:latin typeface="Arial" pitchFamily="34" charset="0"/>
                <a:cs typeface="Arial" pitchFamily="34" charset="0"/>
              </a:rPr>
              <a:t>PROCEDIMENTO </a:t>
            </a:r>
            <a:r>
              <a:rPr lang="pt-BR" sz="2700" b="1" dirty="0">
                <a:latin typeface="Arial" pitchFamily="34" charset="0"/>
                <a:cs typeface="Arial" pitchFamily="34" charset="0"/>
              </a:rPr>
              <a:t>DA INTERDIÇÃO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497592" y="1412776"/>
            <a:ext cx="8352928" cy="4455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sz="2400" dirty="0">
                <a:latin typeface="Arial" pitchFamily="34" charset="0"/>
                <a:cs typeface="Arial" pitchFamily="34" charset="0"/>
              </a:rPr>
              <a:t>CARACTERIZAÇÃO DOS REQUISITOS DA INTERDIÇÃO</a:t>
            </a:r>
          </a:p>
          <a:p>
            <a:pPr marL="285750" lvl="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sz="2400" dirty="0">
                <a:latin typeface="Arial" pitchFamily="34" charset="0"/>
                <a:cs typeface="Arial" pitchFamily="34" charset="0"/>
              </a:rPr>
              <a:t>A EXISTÊNCIA DE PROCESSO ADMINISTRATIVO DE FISCALIZAÇÃO (NOTIFICAÇÕES)</a:t>
            </a:r>
          </a:p>
          <a:p>
            <a:pPr marL="285750" lvl="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sz="2400" dirty="0">
                <a:latin typeface="Arial" pitchFamily="34" charset="0"/>
                <a:cs typeface="Arial" pitchFamily="34" charset="0"/>
              </a:rPr>
              <a:t>FUNDAMENTAÇÃO DA DECISÃO DE INTERDIÇÃO</a:t>
            </a:r>
          </a:p>
          <a:p>
            <a:pPr marL="285750" lvl="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sz="2400" dirty="0">
                <a:latin typeface="Arial" pitchFamily="34" charset="0"/>
                <a:cs typeface="Arial" pitchFamily="34" charset="0"/>
              </a:rPr>
              <a:t>SEGUIR O TRÂMITE DA DECISÃO DE INTERDIÇÃO</a:t>
            </a:r>
          </a:p>
          <a:p>
            <a:pPr marL="285750" lvl="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sz="2400" dirty="0">
                <a:latin typeface="Arial" pitchFamily="34" charset="0"/>
                <a:cs typeface="Arial" pitchFamily="34" charset="0"/>
              </a:rPr>
              <a:t>COMUNICAÇÃO AOS ÓRGÃOS COMPETENTES</a:t>
            </a:r>
          </a:p>
          <a:p>
            <a:pPr marL="285750" lvl="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PARCERIA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COM O MINISTÉRIO PÚBLICO...</a:t>
            </a:r>
          </a:p>
        </p:txBody>
      </p:sp>
      <p:pic>
        <p:nvPicPr>
          <p:cNvPr id="4" name="Picture 2" descr="E:\Logomarca_Nova_COREN\COREN_PB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6038711"/>
            <a:ext cx="2795042" cy="761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2853108"/>
      </p:ext>
    </p:extLst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7568" y="1916832"/>
            <a:ext cx="8077200" cy="2736304"/>
          </a:xfrm>
        </p:spPr>
        <p:txBody>
          <a:bodyPr>
            <a:normAutofit fontScale="90000"/>
          </a:bodyPr>
          <a:lstStyle/>
          <a:p>
            <a:pPr algn="just">
              <a:lnSpc>
                <a:spcPct val="150000"/>
              </a:lnSpc>
            </a:pPr>
            <a:r>
              <a:rPr lang="pt-BR" dirty="0" smtClean="0"/>
              <a:t/>
            </a:r>
            <a:br>
              <a:rPr lang="pt-BR" dirty="0" smtClean="0"/>
            </a:br>
            <a:r>
              <a:rPr lang="pt-BR" sz="3600" b="1" dirty="0" smtClean="0">
                <a:latin typeface="Arial" pitchFamily="34" charset="0"/>
                <a:cs typeface="Arial" pitchFamily="34" charset="0"/>
              </a:rPr>
              <a:t>ATENÇÃO!</a:t>
            </a:r>
            <a:br>
              <a:rPr lang="pt-BR" sz="3600" b="1" dirty="0" smtClean="0">
                <a:latin typeface="Arial" pitchFamily="34" charset="0"/>
                <a:cs typeface="Arial" pitchFamily="34" charset="0"/>
              </a:rPr>
            </a:br>
            <a:r>
              <a:rPr lang="pt-BR" sz="3600" dirty="0" smtClean="0">
                <a:latin typeface="Arial" pitchFamily="34" charset="0"/>
                <a:cs typeface="Arial" pitchFamily="34" charset="0"/>
              </a:rPr>
              <a:t>INTERDIÇÃO </a:t>
            </a:r>
            <a:r>
              <a:rPr lang="pt-BR" sz="3600" dirty="0">
                <a:latin typeface="Arial" pitchFamily="34" charset="0"/>
                <a:cs typeface="Arial" pitchFamily="34" charset="0"/>
              </a:rPr>
              <a:t>ÉTICA NÃO É A REGRA</a:t>
            </a:r>
            <a:br>
              <a:rPr lang="pt-BR" sz="3600" dirty="0">
                <a:latin typeface="Arial" pitchFamily="34" charset="0"/>
                <a:cs typeface="Arial" pitchFamily="34" charset="0"/>
              </a:rPr>
            </a:br>
            <a:r>
              <a:rPr lang="pt-BR" sz="3600" dirty="0">
                <a:latin typeface="Arial" pitchFamily="34" charset="0"/>
                <a:cs typeface="Arial" pitchFamily="34" charset="0"/>
              </a:rPr>
              <a:t>INTERDIÇÃO ÉTICA É A EXCEÇÃO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pic>
        <p:nvPicPr>
          <p:cNvPr id="3" name="Picture 2" descr="E:\Logomarca_Nova_COREN\COREN_PB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747" y="5960244"/>
            <a:ext cx="3384488" cy="839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6868056"/>
      </p:ext>
    </p:extLst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8626" y="1556792"/>
            <a:ext cx="8077200" cy="1143000"/>
          </a:xfrm>
        </p:spPr>
        <p:txBody>
          <a:bodyPr>
            <a:normAutofit fontScale="90000"/>
          </a:bodyPr>
          <a:lstStyle/>
          <a:p>
            <a:r>
              <a:rPr lang="pt-BR" dirty="0"/>
              <a:t>"Garantir o Exercício Legal e Ético da Profissão e Proteger o Cidadão".</a:t>
            </a:r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5073418" y="4221088"/>
            <a:ext cx="367240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0" lang="pt-BR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dirty="0" smtClean="0"/>
              <a:t>Muito obrigado!</a:t>
            </a:r>
            <a:endParaRPr lang="pt-BR" dirty="0"/>
          </a:p>
        </p:txBody>
      </p:sp>
      <p:pic>
        <p:nvPicPr>
          <p:cNvPr id="5" name="Picture 2" descr="E:\Logomarca_Nova_COREN\COREN_PB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9158"/>
            <a:ext cx="3694206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6177934"/>
      </p:ext>
    </p:extLst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32329" y="2521996"/>
            <a:ext cx="8784976" cy="28083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pt-BR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lvl="0" indent="-457200" algn="l">
              <a:lnSpc>
                <a:spcPct val="150000"/>
              </a:lnSpc>
              <a:buFont typeface="Wingdings" pitchFamily="2" charset="2"/>
              <a:buChar char="Ø"/>
            </a:pPr>
            <a:r>
              <a:rPr lang="pt-BR" sz="3200" dirty="0">
                <a:latin typeface="Arial" pitchFamily="34" charset="0"/>
                <a:cs typeface="Arial" pitchFamily="34" charset="0"/>
              </a:rPr>
              <a:t>RESOLUÇÃO COFEN Nº 374/2011</a:t>
            </a:r>
          </a:p>
          <a:p>
            <a:pPr marL="457200" lvl="0" indent="-457200" algn="l">
              <a:lnSpc>
                <a:spcPct val="150000"/>
              </a:lnSpc>
              <a:buFont typeface="Wingdings" pitchFamily="2" charset="2"/>
              <a:buChar char="Ø"/>
            </a:pPr>
            <a:r>
              <a:rPr lang="pt-BR" sz="3200" dirty="0">
                <a:latin typeface="Arial" pitchFamily="34" charset="0"/>
                <a:cs typeface="Arial" pitchFamily="34" charset="0"/>
              </a:rPr>
              <a:t>PARECER Nº 62/2012 DA ASSESSORIA </a:t>
            </a:r>
            <a:endParaRPr lang="pt-BR" sz="3200" dirty="0" smtClean="0">
              <a:latin typeface="Arial" pitchFamily="34" charset="0"/>
              <a:cs typeface="Arial" pitchFamily="34" charset="0"/>
            </a:endParaRPr>
          </a:p>
          <a:p>
            <a:pPr lvl="0" algn="l">
              <a:lnSpc>
                <a:spcPct val="150000"/>
              </a:lnSpc>
            </a:pPr>
            <a:r>
              <a:rPr lang="pt-BR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3200" dirty="0" smtClean="0">
                <a:latin typeface="Arial" pitchFamily="34" charset="0"/>
                <a:cs typeface="Arial" pitchFamily="34" charset="0"/>
              </a:rPr>
              <a:t>    LEGISLATIVA </a:t>
            </a:r>
            <a:r>
              <a:rPr lang="pt-BR" sz="3200" dirty="0">
                <a:latin typeface="Arial" pitchFamily="34" charset="0"/>
                <a:cs typeface="Arial" pitchFamily="34" charset="0"/>
              </a:rPr>
              <a:t>DO COFEN</a:t>
            </a:r>
          </a:p>
          <a:p>
            <a:pPr marL="457200" indent="-457200" algn="l">
              <a:lnSpc>
                <a:spcPct val="150000"/>
              </a:lnSpc>
              <a:buFont typeface="Wingdings" pitchFamily="2" charset="2"/>
              <a:buChar char="Ø"/>
            </a:pPr>
            <a:r>
              <a:rPr lang="pt-BR" sz="3200" dirty="0">
                <a:latin typeface="Arial" pitchFamily="34" charset="0"/>
                <a:cs typeface="Arial" pitchFamily="34" charset="0"/>
              </a:rPr>
              <a:t>DECISÃO COREN/PB Nº 02/2012</a:t>
            </a:r>
          </a:p>
        </p:txBody>
      </p:sp>
      <p:pic>
        <p:nvPicPr>
          <p:cNvPr id="5" name="Picture 2" descr="E:\Logomarca_Nova_COREN\COREN_PB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5249" y="5975742"/>
            <a:ext cx="3384488" cy="839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23004"/>
      </p:ext>
    </p:extLst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76023" y="116632"/>
            <a:ext cx="8410725" cy="1512168"/>
          </a:xfrm>
        </p:spPr>
        <p:txBody>
          <a:bodyPr>
            <a:noAutofit/>
          </a:bodyPr>
          <a:lstStyle/>
          <a:p>
            <a:pPr algn="just"/>
            <a:r>
              <a:rPr lang="pt-BR" sz="3200" b="1" dirty="0" smtClean="0">
                <a:latin typeface="Arial" pitchFamily="34" charset="0"/>
                <a:cs typeface="Arial" pitchFamily="34" charset="0"/>
              </a:rPr>
              <a:t>CONCEITO DE INTERDIÇÃO ÉTICA EXTRAÍDA DA RESOLUÇÃO COFEN                Nº 374/2011:</a:t>
            </a:r>
            <a:endParaRPr lang="pt-BR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34446" y="2077294"/>
            <a:ext cx="8375189" cy="312873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pt-BR" sz="35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“</a:t>
            </a:r>
            <a:r>
              <a:rPr lang="pt-BR" sz="3500" dirty="0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SUSPENSÃO DA </a:t>
            </a:r>
            <a:r>
              <a:rPr lang="pt-BR" sz="35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ATIVIDADE PROFISSIONAL DE ENFERMAGEM, DE CARATER PROVISÓRIO OU </a:t>
            </a:r>
            <a:r>
              <a:rPr lang="pt-BR" sz="3500" dirty="0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DEFINITIVO,            A </a:t>
            </a:r>
            <a:r>
              <a:rPr lang="pt-BR" sz="35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SER </a:t>
            </a:r>
            <a:r>
              <a:rPr lang="pt-BR" sz="3500" dirty="0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UTILIZADA </a:t>
            </a:r>
            <a:r>
              <a:rPr lang="pt-BR" sz="3500" u="sng" dirty="0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EXCEPCIONALMENTE  </a:t>
            </a:r>
            <a:r>
              <a:rPr lang="pt-BR" sz="3500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PARA PROTEGER A BOA PRÁTICA DE ENFERMAGEM E O DIREITO À SAÚDE DO CIDADÃO”.</a:t>
            </a:r>
          </a:p>
          <a:p>
            <a:pPr marL="0" indent="0" algn="just">
              <a:buNone/>
            </a:pPr>
            <a:endParaRPr lang="pt-BR" dirty="0" smtClean="0"/>
          </a:p>
        </p:txBody>
      </p:sp>
      <p:pic>
        <p:nvPicPr>
          <p:cNvPr id="4" name="Picture 2" descr="E:\Logomarca_Nova_COREN\COREN_PB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261" y="5805264"/>
            <a:ext cx="3384488" cy="839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1521" y="116632"/>
            <a:ext cx="8395227" cy="1584176"/>
          </a:xfrm>
        </p:spPr>
        <p:txBody>
          <a:bodyPr>
            <a:noAutofit/>
          </a:bodyPr>
          <a:lstStyle/>
          <a:p>
            <a:pPr algn="just"/>
            <a:r>
              <a:rPr lang="pt-BR" sz="3600" b="1" dirty="0" smtClean="0"/>
              <a:t>CONCEITO DE PODER DE POLÍCIA </a:t>
            </a:r>
            <a:r>
              <a:rPr lang="pt-BR" sz="3600" b="1" dirty="0"/>
              <a:t>EXTRAÍDO DO PARECER ASSLEGIS DO COFEN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91522" y="1937369"/>
            <a:ext cx="8395228" cy="36273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2500" dirty="0">
                <a:latin typeface="Arial" pitchFamily="34" charset="0"/>
                <a:cs typeface="Arial" pitchFamily="34" charset="0"/>
              </a:rPr>
              <a:t>PODER DE POLÍCIA É O PODER CONCEDIDO À ADMINISTRAÇÃO PARA DISCIPLINAR E RESTRINGIR, EM FAVOR DO INTERESSE PÚBLICO, DIREITOS E LIBERDADES INDIVIDUAIS, QUE TRADUZIDO PARA A REALIDADE DESTE SISTEMA AUTÁRQUICO, SIGNIFICA A POSSIBILIDADE DO CONSELHO CONDICIONAR E RESTRINGIR O USO E GOZO DE ATIVIDADE QUE PONHA EM RISCO A SEGURANÇA OU A SAÚDE PÚBLICA EM BENEFÍCIO DA COLETIVIDADE.</a:t>
            </a:r>
            <a:endParaRPr lang="pt-BR" sz="2500" dirty="0"/>
          </a:p>
        </p:txBody>
      </p:sp>
      <p:pic>
        <p:nvPicPr>
          <p:cNvPr id="4" name="Picture 2" descr="E:\Logomarca_Nova_COREN\COREN_PB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261" y="5805264"/>
            <a:ext cx="3384488" cy="839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783965"/>
      </p:ext>
    </p:extLst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575081" y="550575"/>
            <a:ext cx="8303181" cy="234387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0" lang="pt-BR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2500" dirty="0">
                <a:latin typeface="Arial" pitchFamily="34" charset="0"/>
                <a:cs typeface="Arial" pitchFamily="34" charset="0"/>
              </a:rPr>
              <a:t>A INTERDIÇÃO OCORRERÁ DESDE QUE EXISTA PROVA INEQUÍVOCA DO PROCEDIMENTO DANOSO DO PROFISSIONAL DE ENFERMAGEM OU HAJA FUNDADO RECEIO DE DANO IRREPARÁVEL OU DE DIFICIL REPARAÇÃO, CASO O PROFISSIONAL CONTINUE A EXERCER A ENFERMAGEM.</a:t>
            </a:r>
          </a:p>
        </p:txBody>
      </p:sp>
      <p:pic>
        <p:nvPicPr>
          <p:cNvPr id="6" name="Picture 2" descr="E:\Logomarca_Nova_COREN\COREN_PB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747" y="5960244"/>
            <a:ext cx="3384488" cy="839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4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75605" y="3816450"/>
            <a:ext cx="8077200" cy="73627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pt-BR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pt-BR" sz="3600" b="1" dirty="0">
                <a:latin typeface="Arial" pitchFamily="34" charset="0"/>
                <a:cs typeface="Arial" pitchFamily="34" charset="0"/>
              </a:rPr>
              <a:t>DECISÃO COREN/PB Nº 02/2012 </a:t>
            </a:r>
            <a:endParaRPr lang="pt-BR" sz="36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559583" y="116631"/>
            <a:ext cx="8535652" cy="180020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0" lang="pt-BR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2800" b="1" dirty="0">
                <a:latin typeface="Arial" pitchFamily="34" charset="0"/>
                <a:cs typeface="Arial" pitchFamily="34" charset="0"/>
              </a:rPr>
              <a:t>PROCEDIMENTO DA INTERDIÇÃO ÉTICA   -  DECISÃO COREN/PB Nº 02/2012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/>
            </a:r>
            <a:br>
              <a:rPr lang="pt-BR" sz="2800" dirty="0">
                <a:latin typeface="Arial" pitchFamily="34" charset="0"/>
                <a:cs typeface="Arial" pitchFamily="34" charset="0"/>
              </a:rPr>
            </a:br>
            <a:r>
              <a:rPr lang="pt-BR" sz="2800" b="1" dirty="0">
                <a:latin typeface="Arial" pitchFamily="34" charset="0"/>
                <a:cs typeface="Arial" pitchFamily="34" charset="0"/>
              </a:rPr>
              <a:t>DE FORMA CAUTELAR (MEDIDA DE URGÊNCIA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algn="just"/>
            <a:endParaRPr lang="pt-BR" sz="25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sz="25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pt-BR" sz="25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eta para baixo 5"/>
          <p:cNvSpPr/>
          <p:nvPr/>
        </p:nvSpPr>
        <p:spPr>
          <a:xfrm>
            <a:off x="4231624" y="1986412"/>
            <a:ext cx="469577" cy="4344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7" name="Content Placeholder 4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74716" y="2455759"/>
            <a:ext cx="7704856" cy="39717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pt-BR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pt-BR" sz="1800" dirty="0">
                <a:latin typeface="Arial" pitchFamily="34" charset="0"/>
                <a:cs typeface="Arial" pitchFamily="34" charset="0"/>
              </a:rPr>
              <a:t>DECISÃO DO PRESIDENTE DO COREN/PB, AD REFERENDUM</a:t>
            </a:r>
          </a:p>
        </p:txBody>
      </p:sp>
      <p:sp>
        <p:nvSpPr>
          <p:cNvPr id="8" name="Seta para baixo 7"/>
          <p:cNvSpPr/>
          <p:nvPr/>
        </p:nvSpPr>
        <p:spPr>
          <a:xfrm>
            <a:off x="4244005" y="2852936"/>
            <a:ext cx="469577" cy="4344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459218" y="3356831"/>
            <a:ext cx="845231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71450" indent="-171450">
              <a:buFont typeface="Wingdings" pitchFamily="2" charset="2"/>
              <a:buChar char="Ø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  DESIGNAÇÃO </a:t>
            </a:r>
            <a:r>
              <a:rPr lang="pt-BR" dirty="0">
                <a:latin typeface="Arial" pitchFamily="34" charset="0"/>
                <a:cs typeface="Arial" pitchFamily="34" charset="0"/>
              </a:rPr>
              <a:t>DO CONSELHEIRO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SINDICANTE(EMITIRÁ PARECER)</a:t>
            </a:r>
            <a:endParaRPr lang="pt-BR" sz="1100" dirty="0"/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451097" y="4217027"/>
            <a:ext cx="84604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71450" indent="-171450">
              <a:buFont typeface="Wingdings" pitchFamily="2" charset="2"/>
              <a:buChar char="Ø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   APRESENTAÇÃO DO PARECER NA REUNIÃO PLENÁRIA SUBSEQUENTE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447595" y="5293726"/>
            <a:ext cx="886811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71450" indent="-171450">
              <a:buFont typeface="Wingdings" pitchFamily="2" charset="2"/>
              <a:buChar char="Ø"/>
            </a:pPr>
            <a:r>
              <a:rPr lang="pt-BR" dirty="0">
                <a:latin typeface="Arial" pitchFamily="34" charset="0"/>
                <a:cs typeface="Arial" pitchFamily="34" charset="0"/>
              </a:rPr>
              <a:t>DECISÃO PELA MANUTENÇÃO DA INTERDIÇÃO OU REVOGAÇÃO DA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MESMA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Seta para baixo 16"/>
          <p:cNvSpPr/>
          <p:nvPr/>
        </p:nvSpPr>
        <p:spPr>
          <a:xfrm>
            <a:off x="4228507" y="3742566"/>
            <a:ext cx="469577" cy="4344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18" name="Seta para baixo 17"/>
          <p:cNvSpPr/>
          <p:nvPr/>
        </p:nvSpPr>
        <p:spPr>
          <a:xfrm>
            <a:off x="4248586" y="4718890"/>
            <a:ext cx="469577" cy="4344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pic>
        <p:nvPicPr>
          <p:cNvPr id="20" name="Picture 2" descr="E:\Logomarca_Nova_COREN\COREN_PB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747" y="5960244"/>
            <a:ext cx="3384488" cy="839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0889348"/>
      </p:ext>
    </p:extLst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/>
      <p:bldP spid="8" grpId="0" animBg="1"/>
      <p:bldP spid="12" grpId="0"/>
      <p:bldP spid="14" grpId="0"/>
      <p:bldP spid="15" grpId="0"/>
      <p:bldP spid="16" grpId="0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1522" y="26670"/>
            <a:ext cx="5394176" cy="1143000"/>
          </a:xfrm>
        </p:spPr>
        <p:txBody>
          <a:bodyPr>
            <a:normAutofit/>
          </a:bodyPr>
          <a:lstStyle/>
          <a:p>
            <a:r>
              <a:rPr lang="pt-BR" sz="3600" b="1" dirty="0">
                <a:latin typeface="Arial" pitchFamily="34" charset="0"/>
                <a:cs typeface="Arial" pitchFamily="34" charset="0"/>
              </a:rPr>
              <a:t>DE FORMA ORDINÁRIA</a:t>
            </a:r>
            <a:endParaRPr lang="pt-BR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eta para baixo 2"/>
          <p:cNvSpPr/>
          <p:nvPr/>
        </p:nvSpPr>
        <p:spPr>
          <a:xfrm>
            <a:off x="3651301" y="1521921"/>
            <a:ext cx="469577" cy="58935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4" name="Seta para baixo 3"/>
          <p:cNvSpPr/>
          <p:nvPr/>
        </p:nvSpPr>
        <p:spPr>
          <a:xfrm>
            <a:off x="3651301" y="2508449"/>
            <a:ext cx="469577" cy="5605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5" name="Seta para baixo 4"/>
          <p:cNvSpPr/>
          <p:nvPr/>
        </p:nvSpPr>
        <p:spPr>
          <a:xfrm>
            <a:off x="3652471" y="3573016"/>
            <a:ext cx="469577" cy="57849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6" name="Seta para baixo 5"/>
          <p:cNvSpPr/>
          <p:nvPr/>
        </p:nvSpPr>
        <p:spPr>
          <a:xfrm>
            <a:off x="3652471" y="4723932"/>
            <a:ext cx="469577" cy="5784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7" name="Content Placeholder 4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87576" y="1124744"/>
            <a:ext cx="7704856" cy="39717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pt-BR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pt-BR" sz="1800" dirty="0"/>
              <a:t>RETORNO DA FISCALIZAÇÃO (RELATÓRIO ACOSTADO AO PAD)</a:t>
            </a:r>
            <a:endParaRPr lang="pt-BR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ontent Placeholder 4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74716" y="2111272"/>
            <a:ext cx="7704856" cy="39717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pt-BR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pt-BR" sz="1800" dirty="0"/>
              <a:t>RECEBIMENTO DA SOLICITAÇÃO DE INTERDIÇÃO ÉTICA PELO FISCAL</a:t>
            </a:r>
          </a:p>
        </p:txBody>
      </p:sp>
      <p:sp>
        <p:nvSpPr>
          <p:cNvPr id="9" name="Content Placeholder 4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475084" y="3068960"/>
            <a:ext cx="6998216" cy="39717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pt-BR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pt-BR" sz="1800" dirty="0"/>
              <a:t>DESIGNAÇÃO DO CONSELHEIRO SINDICANTE (EMITIRÁ PARECER)</a:t>
            </a:r>
            <a:endParaRPr lang="pt-BR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ontent Placeholder 4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474716" y="4238523"/>
            <a:ext cx="7704856" cy="39717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pt-BR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pt-BR" sz="1800" dirty="0"/>
              <a:t>APRESENTAÇÃO DO PARECER </a:t>
            </a:r>
            <a:r>
              <a:rPr lang="pt-BR" sz="1800" dirty="0" smtClean="0"/>
              <a:t>NA REUNIÃO </a:t>
            </a:r>
            <a:r>
              <a:rPr lang="pt-BR" sz="1800" dirty="0"/>
              <a:t>PLENÁRIA SUBSEQUENTE</a:t>
            </a:r>
            <a:endParaRPr lang="pt-BR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508566" y="5310165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pt-BR" dirty="0"/>
              <a:t>DECISÃO PELA REALIZAÇÃO OU NÃO DA INTERDIÇÃO ÉTICA</a:t>
            </a:r>
          </a:p>
        </p:txBody>
      </p:sp>
      <p:pic>
        <p:nvPicPr>
          <p:cNvPr id="12" name="Picture 2" descr="E:\Logomarca_Nova_COREN\COREN_PB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747" y="5960244"/>
            <a:ext cx="3384488" cy="839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5014188"/>
      </p:ext>
    </p:extLst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65065" y="1862424"/>
            <a:ext cx="8530169" cy="2664296"/>
          </a:xfrm>
        </p:spPr>
        <p:txBody>
          <a:bodyPr>
            <a:normAutofit/>
          </a:bodyPr>
          <a:lstStyle/>
          <a:p>
            <a:pPr algn="just"/>
            <a:r>
              <a:rPr lang="pt-BR" sz="2800" dirty="0">
                <a:latin typeface="Arial" pitchFamily="34" charset="0"/>
                <a:cs typeface="Arial" pitchFamily="34" charset="0"/>
              </a:rPr>
              <a:t>DECRETADA A INTERDIÇÃO, DEVERÁ SER LAVRADA DECISÃO E ATO, E ESTE ÚLTIMO SERÁ EXPOSTO EM LOCAL VISÍVEL, QUANDO COLETIVA, E ENTREGUE AO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INTERDITADO,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QUANDO INDIVIDUAL.</a:t>
            </a:r>
          </a:p>
        </p:txBody>
      </p:sp>
      <p:pic>
        <p:nvPicPr>
          <p:cNvPr id="3" name="Picture 2" descr="E:\Logomarca_Nova_COREN\COREN_PB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747" y="5960244"/>
            <a:ext cx="3384488" cy="839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8268262"/>
      </p:ext>
    </p:extLst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3667" y="195965"/>
            <a:ext cx="8077200" cy="850106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b="1" dirty="0" smtClean="0"/>
              <a:t>PROCEDIMENTO </a:t>
            </a:r>
            <a:r>
              <a:rPr lang="pt-BR" b="1" dirty="0"/>
              <a:t>DE DESINTERDIÇÃO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Seta para baixo 2"/>
          <p:cNvSpPr/>
          <p:nvPr/>
        </p:nvSpPr>
        <p:spPr>
          <a:xfrm>
            <a:off x="3956099" y="1551310"/>
            <a:ext cx="469577" cy="58935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4" name="Seta para baixo 3"/>
          <p:cNvSpPr/>
          <p:nvPr/>
        </p:nvSpPr>
        <p:spPr>
          <a:xfrm>
            <a:off x="3956101" y="2599850"/>
            <a:ext cx="469577" cy="58935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5" name="Seta para baixo 4"/>
          <p:cNvSpPr/>
          <p:nvPr/>
        </p:nvSpPr>
        <p:spPr>
          <a:xfrm>
            <a:off x="3956101" y="3783557"/>
            <a:ext cx="469577" cy="58935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6" name="Seta para baixo 5"/>
          <p:cNvSpPr/>
          <p:nvPr/>
        </p:nvSpPr>
        <p:spPr>
          <a:xfrm>
            <a:off x="3956100" y="4939103"/>
            <a:ext cx="469577" cy="58935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7" name="Content Placeholder 4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58485" y="1046071"/>
            <a:ext cx="7704856" cy="39717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pt-BR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pt-BR" sz="1800" dirty="0"/>
              <a:t>PROTOCOLADO O PEDIDO DE DESINTERDIÇÃO</a:t>
            </a:r>
            <a:endParaRPr lang="pt-BR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Content Placeholder 4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80262" y="2171657"/>
            <a:ext cx="7704856" cy="39717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pt-BR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pt-BR" sz="1800" dirty="0"/>
              <a:t>PRESIDENTE DETERMINA FISCALIZAÇÃO A SER REALIZADA EM 7 DIAS</a:t>
            </a:r>
            <a:endParaRPr lang="pt-BR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ontent Placeholder 4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478054" y="3272090"/>
            <a:ext cx="7704856" cy="39717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pt-BR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pt-BR" sz="1800" dirty="0"/>
              <a:t>EMISSÃO DE RELATÓRIO CIRCUNSTANCIADO</a:t>
            </a:r>
            <a:endParaRPr lang="pt-BR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464764" y="4457144"/>
            <a:ext cx="7704856" cy="39717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pt-BR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0"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pt-B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pt-BR" sz="1800" dirty="0"/>
              <a:t>DELIBERAÇÃO NA PRÓXIMA REUNIÃO PLENÁRIA</a:t>
            </a:r>
            <a:endParaRPr lang="pt-BR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464764" y="5589932"/>
            <a:ext cx="84632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pt-BR" dirty="0"/>
              <a:t>SE A INTERDIÇÃO FOR MANTIDA CABERÁ RECURSO PARA O PLENO DO COFEN NO PRAZO DE 15 DIAS </a:t>
            </a:r>
          </a:p>
        </p:txBody>
      </p:sp>
      <p:pic>
        <p:nvPicPr>
          <p:cNvPr id="13" name="Picture 2" descr="E:\Logomarca_Nova_COREN\COREN_PB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6142261"/>
            <a:ext cx="2651026" cy="657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3024460"/>
      </p:ext>
    </p:extLst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/>
      <p:bldP spid="9" grpId="0"/>
      <p:bldP spid="10" grpId="0"/>
      <p:bldP spid="11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etnMj4SFfqbVIhVK0Rf8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etnMj4SFfqbVIhVK0Rf8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etnMj4SFfqbVIhVK0Rf8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etnMj4SFfqbVIhVK0Rf8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etnMj4SFfqbVIhVK0Rf8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etnMj4SFfqbVIhVK0Rf8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etnMj4SFfqbVIhVK0Rf8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etnMj4SFfqbVIhVK0Rf8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etnMj4SFfqbVIhVK0Rf8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etnMj4SFfqbVIhVK0Rf8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etnMj4SFfqbVIhVK0Rf8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heme/theme1.xml><?xml version="1.0" encoding="utf-8"?>
<a:theme xmlns:a="http://schemas.openxmlformats.org/drawingml/2006/main" name="Treinament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Training</Template>
  <TotalTime>0</TotalTime>
  <Words>804</Words>
  <Application>Microsoft Macintosh PowerPoint</Application>
  <PresentationFormat>On-screen Show (4:3)</PresentationFormat>
  <Paragraphs>72</Paragraphs>
  <Slides>13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Treinamento</vt:lpstr>
      <vt:lpstr>      MESA REDONDA: DIRETRIZES E POLÍTICAS       PARA O PROCESSO DE FISCALIZAÇÃO:  INTERDIÇÃO ÉTICA                             </vt:lpstr>
      <vt:lpstr>PowerPoint Presentation</vt:lpstr>
      <vt:lpstr>CONCEITO DE INTERDIÇÃO ÉTICA EXTRAÍDA DA RESOLUÇÃO COFEN                Nº 374/2011:</vt:lpstr>
      <vt:lpstr>CONCEITO DE PODER DE POLÍCIA EXTRAÍDO DO PARECER ASSLEGIS DO COFEN</vt:lpstr>
      <vt:lpstr>PowerPoint Presentation</vt:lpstr>
      <vt:lpstr>PowerPoint Presentation</vt:lpstr>
      <vt:lpstr>DE FORMA ORDINÁRIA</vt:lpstr>
      <vt:lpstr>DECRETADA A INTERDIÇÃO, DEVERÁ SER LAVRADA DECISÃO E ATO, E ESTE ÚLTIMO SERÁ EXPOSTO EM LOCAL VISÍVEL, QUANDO COLETIVA, E ENTREGUE AO INTERDITADO, QUANDO INDIVIDUAL.</vt:lpstr>
      <vt:lpstr> PROCEDIMENTO DE DESINTERDIÇÃO </vt:lpstr>
      <vt:lpstr>DECISÕES JUDICIAIS</vt:lpstr>
      <vt:lpstr> MEDIDAS DE CAUTELA QUE DEVEM SER OBSERVADAS NO PROCEDIMENTO DA INTERDIÇÃO </vt:lpstr>
      <vt:lpstr> ATENÇÃO! INTERDIÇÃO ÉTICA NÃO É A REGRA INTERDIÇÃO ÉTICA É A EXCEÇÃO </vt:lpstr>
      <vt:lpstr>"Garantir o Exercício Legal e Ético da Profissão e Proteger o Cidadão".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2014-12-11T16:59:51Z</dcterms:created>
  <dcterms:modified xsi:type="dcterms:W3CDTF">2015-11-20T22:26:29Z</dcterms:modified>
</cp:coreProperties>
</file>